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8354-A42F-9C44-8F35-AC9D53E5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93A28-C9F3-CD41-A68B-6A8A953D6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F6459-EABD-4F47-AFFD-84F4AEE2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AE960-6553-454F-A763-56C6C6BC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905CD-4242-A941-93E1-9D42A8CC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3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0B2D7-0A11-5044-A94F-FD0AE564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95B95-517D-7A4F-9400-F17A7E023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D6589-D669-664B-9DE9-42102F520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FB089-B054-AA45-9D01-94E4E522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AE162-BBB8-B84E-8AE7-8A478E12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5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CBED3-010A-F94C-9F13-BA4DB9380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8700D-DE10-1042-86C7-7A165A65E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D8A80-3146-4844-8A0D-497A729B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6A9FC-14FE-5B46-BFBA-F7BD394B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0BD92-DA6B-614A-92C7-7D38EF02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77EE-B24A-E84A-9BCD-E76A504A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D998-A0B9-EA43-ABB3-1DF143DB5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BAB1-F19C-6C40-B214-5BB3D4C1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C1BBE-951E-3E4C-B1DD-7CB55FF5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1B2F8-D059-EE45-A708-3D2E8D69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6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6C8-A7A3-304B-978A-E6B6D3EA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F3E6-EFC8-B64F-96A0-B7877283B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A88CE-9DF9-4B4B-9274-448591F5D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8993E-C176-5C42-B1BD-4890B8D5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9CC2C-CB0A-6D47-B3E0-6FBBC98B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705D-EF84-4C4C-B8D5-6A068875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9D93B-E0FA-0741-BB29-A36693F4C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44DE3-E757-4846-979C-C15B561D6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97958-CD05-FE47-A074-8A2999B4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40FFC-46B7-D745-9A11-7E11BE71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20C3F-90F3-024F-B02A-A36DA01E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F762-8DC8-FB4C-8136-9D9C427C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A7867-87B7-4A46-976E-43A74FEB5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3644D-3597-3C4B-89F1-A4EF1A7CF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F5FCA-7C9A-B046-BE3A-FF4508C32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8BCDF-9302-034E-9D89-AD1D3E4FC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F8A668-03F5-9B41-A8F9-370ADABA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6AE003-0FCD-D049-BEA7-D80511B7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737FD5-C1D3-2741-BE7D-B69A0D70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5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E5FB-A88D-D145-B956-B4B3088E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C72B4-39E8-E54E-B42D-7D7E1F29E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8B56D0-DA0E-9848-AB69-C28F8B0D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C3F06-BECC-464F-8CA0-ED814329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2E5AB-565D-8143-9B1E-4E2D7FBE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B5B65-BF14-ED44-8415-C174181A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FCA46-712D-9D4A-8E1A-8F061CAE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1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FBBE-FF31-6546-889F-AD5E9414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55704-DB37-7F40-9F6F-DA22A31C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FD6A8-FF77-604C-959F-F90C7AB0B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E8C2F-672B-F24A-8D30-69C6775D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6CF17-1B07-8C46-A144-40A0319B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7D0B2-B883-1C47-A032-F2F40DDF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07CA-4C9C-B449-8070-3902A59D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36B87-3A7B-404F-AAC7-BC4EDA55C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90D98-4304-184D-96C1-54E35236C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F454D-4311-9A4A-87F1-E86273C3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81A76-D674-BF43-B6CF-B303ADA1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75165-F9E2-E949-A7FD-69A6D0C4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A9698-624C-CB44-9299-A8626B0A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7074D-1C0A-9F41-9C4E-E47991D0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84BDD-A5B1-284F-AC18-0140D000C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755F-F588-9E43-8EC0-941520151F1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71967-906B-7D42-A254-99D8918DE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6A259-FE28-B145-A03F-7D3434941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43B6A-C4D2-8540-BF72-389AF90A7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0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86E5-9681-1944-BFC1-85BA17E80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78F8F-F598-D44D-8F5B-22D8D9CA2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5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pczxm1-UzAL8Gsf4JVvmN8pMRu6Xv-kHIyFmY_C7kRqC4QVlW1eUhl001fqHQxiEf_nXgvGz1hlb3vpnciuL965_A4gFC3f6LK9s5YbX48h4My4DNxy9npT4MvUKrSvkqRkyW8w1">
            <a:extLst>
              <a:ext uri="{FF2B5EF4-FFF2-40B4-BE49-F238E27FC236}">
                <a16:creationId xmlns:a16="http://schemas.microsoft.com/office/drawing/2014/main" id="{C5986234-64CC-F24D-8C9B-A58547B9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130300"/>
            <a:ext cx="55245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3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1D60-92BE-664D-B6D8-390DA3D5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82CDE-4C19-AF4A-AE80-4EC8FF52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0662" y="25396"/>
            <a:ext cx="5571068" cy="684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EC032-B252-8246-B2F1-7AD9C681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128" y="25396"/>
            <a:ext cx="5067300" cy="684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187529-3F3F-7B46-B273-097D86A0C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802" y="25396"/>
            <a:ext cx="7146925" cy="684530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40E276-F775-6A41-BFD0-1D9222F7E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39950" y="32502"/>
            <a:ext cx="5077921" cy="6846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8E0AF-CD13-E74F-835F-E97A57096B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8"/>
          <a:stretch/>
        </p:blipFill>
        <p:spPr>
          <a:xfrm>
            <a:off x="8713508" y="32503"/>
            <a:ext cx="8128000" cy="6825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F828C-6577-7849-9CAC-6D9BDBD466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616"/>
          <a:stretch/>
        </p:blipFill>
        <p:spPr>
          <a:xfrm>
            <a:off x="12031578" y="32502"/>
            <a:ext cx="5714555" cy="6859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52ADE6-8667-3F48-BC7C-7ACDD022AF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3112"/>
          <a:stretch/>
        </p:blipFill>
        <p:spPr>
          <a:xfrm>
            <a:off x="14880424" y="32501"/>
            <a:ext cx="3274791" cy="686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2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8F284E-15EA-2247-88FA-944B5C53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4396" y="499529"/>
            <a:ext cx="5571068" cy="684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29359-8909-BD45-B0F5-C018132C4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8862" y="499529"/>
            <a:ext cx="5067300" cy="6845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8FF32-7C35-6343-A380-8D11F481D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068" y="499529"/>
            <a:ext cx="7146925" cy="6845301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DD882E7D-014E-0248-83FB-167DC8A6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56216" y="506635"/>
            <a:ext cx="5077921" cy="684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89394-7BB6-854B-A57A-59292FE989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8"/>
          <a:stretch/>
        </p:blipFill>
        <p:spPr>
          <a:xfrm>
            <a:off x="7629774" y="506636"/>
            <a:ext cx="8128000" cy="6825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D5E6A-0A00-624C-80C6-F70337512E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616"/>
          <a:stretch/>
        </p:blipFill>
        <p:spPr>
          <a:xfrm>
            <a:off x="10947844" y="506635"/>
            <a:ext cx="5714555" cy="6859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047C7-1379-134C-950E-F321184465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3112"/>
          <a:stretch/>
        </p:blipFill>
        <p:spPr>
          <a:xfrm>
            <a:off x="13796690" y="506634"/>
            <a:ext cx="3274791" cy="686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0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b6kpe5hKL76vzREb9KlyjEs1VYottnADcl9BlCpOPGkX8auazKyGo7bAB2eKac4r9LuXAENFuEzU25hXjhOLsVnknStXpMeocUl2TxrpCKGFje6ur-H1nRc0Q1PWSD5dxXx4hssl">
            <a:extLst>
              <a:ext uri="{FF2B5EF4-FFF2-40B4-BE49-F238E27FC236}">
                <a16:creationId xmlns:a16="http://schemas.microsoft.com/office/drawing/2014/main" id="{706132E3-847A-B942-861A-B718C886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92250"/>
            <a:ext cx="57912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1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Tang</dc:creator>
  <cp:lastModifiedBy>Wei Tang</cp:lastModifiedBy>
  <cp:revision>7</cp:revision>
  <dcterms:created xsi:type="dcterms:W3CDTF">2018-04-17T19:34:13Z</dcterms:created>
  <dcterms:modified xsi:type="dcterms:W3CDTF">2018-04-18T03:45:07Z</dcterms:modified>
</cp:coreProperties>
</file>